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6" r:id="rId19"/>
    <p:sldId id="291" r:id="rId20"/>
    <p:sldId id="277" r:id="rId21"/>
    <p:sldId id="278" r:id="rId22"/>
    <p:sldId id="292" r:id="rId23"/>
    <p:sldId id="272" r:id="rId24"/>
    <p:sldId id="273" r:id="rId25"/>
    <p:sldId id="274" r:id="rId26"/>
    <p:sldId id="279" r:id="rId27"/>
    <p:sldId id="280" r:id="rId28"/>
    <p:sldId id="281" r:id="rId29"/>
    <p:sldId id="282" r:id="rId30"/>
    <p:sldId id="288" r:id="rId31"/>
    <p:sldId id="283" r:id="rId32"/>
    <p:sldId id="289" r:id="rId33"/>
    <p:sldId id="285" r:id="rId34"/>
    <p:sldId id="287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7" d="100"/>
          <a:sy n="47" d="100"/>
        </p:scale>
        <p:origin x="-893" y="-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sz="4400" dirty="0" smtClean="0"/>
              <a:t>ENERGY BOOST voor </a:t>
            </a:r>
            <a:r>
              <a:rPr lang="nl-NL" sz="4400" dirty="0"/>
              <a:t>Vrouwen in </a:t>
            </a:r>
            <a:r>
              <a:rPr lang="nl-NL" sz="4400" dirty="0" smtClean="0"/>
              <a:t>Credit Management</a:t>
            </a:r>
            <a:endParaRPr lang="nl-NL" sz="44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800100" lvl="1" indent="-342900" algn="l">
              <a:buFont typeface="Wingdings" panose="05000000000000000000" pitchFamily="2" charset="2"/>
              <a:buChar char="§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89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Welkom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nl-NL" sz="2800" dirty="0" smtClean="0"/>
              <a:t>Nieuwsgierig naar de ENERGY BOOST </a:t>
            </a:r>
            <a:r>
              <a:rPr lang="nl-NL" sz="2800" dirty="0"/>
              <a:t>voor Vrouwen in </a:t>
            </a:r>
            <a:r>
              <a:rPr lang="nl-NL" sz="2800" dirty="0" smtClean="0"/>
              <a:t>Credit Management?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nl-NL" sz="28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nl-NL" sz="2800" dirty="0" smtClean="0"/>
              <a:t>Je </a:t>
            </a:r>
            <a:r>
              <a:rPr lang="nl-NL" sz="2800" dirty="0"/>
              <a:t>energieker voelen en dit gedurende de hele </a:t>
            </a:r>
            <a:r>
              <a:rPr lang="nl-NL" sz="2800" dirty="0" smtClean="0"/>
              <a:t>dag?</a:t>
            </a:r>
            <a:endParaRPr lang="nl-NL" sz="28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nl-NL" sz="2800" dirty="0"/>
              <a:t>De bekende middagdips vaarwel </a:t>
            </a:r>
            <a:r>
              <a:rPr lang="nl-NL" sz="2800" dirty="0" smtClean="0"/>
              <a:t>zeggen?</a:t>
            </a:r>
            <a:endParaRPr lang="nl-NL" sz="28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nl-NL" sz="2800" dirty="0"/>
              <a:t>Een betere focus en </a:t>
            </a:r>
            <a:r>
              <a:rPr lang="nl-NL" sz="2800" dirty="0" smtClean="0"/>
              <a:t>uithoudingsvermogen?</a:t>
            </a:r>
            <a:endParaRPr lang="nl-NL" sz="2800" dirty="0"/>
          </a:p>
          <a:p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394904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Peiling: vraag 1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sz="3600" dirty="0" smtClean="0"/>
              <a:t>Wie eet er al suikervrij?</a:t>
            </a:r>
          </a:p>
          <a:p>
            <a:pPr algn="ctr"/>
            <a:endParaRPr lang="nl-NL" dirty="0"/>
          </a:p>
          <a:p>
            <a:pPr marL="0" indent="0" algn="ctr">
              <a:buNone/>
            </a:pPr>
            <a:r>
              <a:rPr lang="nl-NL" sz="8000" b="1" dirty="0" smtClean="0">
                <a:solidFill>
                  <a:srgbClr val="FFFF00"/>
                </a:solidFill>
              </a:rPr>
              <a:t>JA</a:t>
            </a:r>
          </a:p>
          <a:p>
            <a:pPr marL="0" indent="0" algn="ctr">
              <a:buNone/>
            </a:pPr>
            <a:r>
              <a:rPr lang="nl-NL" sz="8000" b="1" dirty="0" smtClean="0">
                <a:solidFill>
                  <a:srgbClr val="00B0F0"/>
                </a:solidFill>
              </a:rPr>
              <a:t>NEE</a:t>
            </a:r>
          </a:p>
        </p:txBody>
      </p:sp>
    </p:spTree>
    <p:extLst>
      <p:ext uri="{BB962C8B-B14F-4D97-AF65-F5344CB8AC3E}">
        <p14:creationId xmlns:p14="http://schemas.microsoft.com/office/powerpoint/2010/main" val="71798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Peiling: vraag 2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drinkt er </a:t>
            </a:r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dagelijks ± 1,5 </a:t>
            </a:r>
            <a:r>
              <a:rPr lang="nl-N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liter water? </a:t>
            </a:r>
            <a:endParaRPr lang="nl-NL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8000" b="1" dirty="0" smtClean="0">
                <a:solidFill>
                  <a:srgbClr val="FFFF00"/>
                </a:solidFill>
              </a:rPr>
              <a:t>JA</a:t>
            </a:r>
          </a:p>
          <a:p>
            <a:pPr marL="0" indent="0" algn="ctr">
              <a:buNone/>
            </a:pPr>
            <a:r>
              <a:rPr lang="nl-NL" sz="8000" b="1" dirty="0" smtClean="0">
                <a:solidFill>
                  <a:srgbClr val="00B0F0"/>
                </a:solidFill>
              </a:rPr>
              <a:t>NEE</a:t>
            </a:r>
          </a:p>
        </p:txBody>
      </p:sp>
    </p:spTree>
    <p:extLst>
      <p:ext uri="{BB962C8B-B14F-4D97-AF65-F5344CB8AC3E}">
        <p14:creationId xmlns:p14="http://schemas.microsoft.com/office/powerpoint/2010/main" val="389077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Peiling: vraag 3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3"/>
            <a:ext cx="9818346" cy="359931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nl-N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slaat er </a:t>
            </a:r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altijd/vaak/wel </a:t>
            </a:r>
            <a:r>
              <a:rPr lang="nl-N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eens het ontbijt over</a:t>
            </a:r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0" indent="0" algn="ctr">
              <a:buNone/>
            </a:pPr>
            <a:endParaRPr lang="nl-NL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nl-NL" sz="8600" b="1" dirty="0" smtClean="0">
                <a:solidFill>
                  <a:srgbClr val="FFFF00"/>
                </a:solidFill>
              </a:rPr>
              <a:t>JA</a:t>
            </a:r>
          </a:p>
          <a:p>
            <a:pPr marL="0" indent="0" algn="ctr">
              <a:buNone/>
            </a:pPr>
            <a:r>
              <a:rPr lang="nl-NL" sz="8600" b="1" dirty="0" smtClean="0">
                <a:solidFill>
                  <a:srgbClr val="00B0F0"/>
                </a:solidFill>
              </a:rPr>
              <a:t>NEE</a:t>
            </a:r>
          </a:p>
        </p:txBody>
      </p:sp>
    </p:spTree>
    <p:extLst>
      <p:ext uri="{BB962C8B-B14F-4D97-AF65-F5344CB8AC3E}">
        <p14:creationId xmlns:p14="http://schemas.microsoft.com/office/powerpoint/2010/main" val="399627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Peiling: vraag 4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</a:t>
            </a:r>
            <a:r>
              <a:rPr lang="nl-N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zweert er bij </a:t>
            </a:r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Cola (light) </a:t>
            </a:r>
            <a:r>
              <a:rPr lang="nl-N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koffie </a:t>
            </a:r>
            <a:r>
              <a:rPr lang="nl-N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 er weer even tegenaan te kunnen? </a:t>
            </a:r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8000" b="1" dirty="0" smtClean="0">
                <a:solidFill>
                  <a:srgbClr val="FFFF00"/>
                </a:solidFill>
              </a:rPr>
              <a:t>JA</a:t>
            </a:r>
          </a:p>
          <a:p>
            <a:pPr marL="0" indent="0" algn="ctr">
              <a:buNone/>
            </a:pPr>
            <a:r>
              <a:rPr lang="nl-NL" sz="8000" b="1" dirty="0" smtClean="0">
                <a:solidFill>
                  <a:srgbClr val="00B0F0"/>
                </a:solidFill>
              </a:rPr>
              <a:t>NEE</a:t>
            </a:r>
          </a:p>
        </p:txBody>
      </p:sp>
    </p:spTree>
    <p:extLst>
      <p:ext uri="{BB962C8B-B14F-4D97-AF65-F5344CB8AC3E}">
        <p14:creationId xmlns:p14="http://schemas.microsoft.com/office/powerpoint/2010/main" val="212889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Peiling: vraag 5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heeft er last van de bekende middagdip?</a:t>
            </a:r>
            <a:r>
              <a:rPr lang="nl-N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nl-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nl-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nl-NL" sz="8000" b="1" dirty="0" smtClean="0">
                <a:solidFill>
                  <a:srgbClr val="FFFF00"/>
                </a:solidFill>
              </a:rPr>
              <a:t>JA</a:t>
            </a:r>
          </a:p>
          <a:p>
            <a:pPr marL="0" indent="0" algn="ctr">
              <a:buNone/>
            </a:pPr>
            <a:r>
              <a:rPr lang="nl-NL" sz="8000" b="1" dirty="0" smtClean="0">
                <a:solidFill>
                  <a:srgbClr val="00B0F0"/>
                </a:solidFill>
              </a:rPr>
              <a:t>NEE</a:t>
            </a:r>
          </a:p>
        </p:txBody>
      </p:sp>
    </p:spTree>
    <p:extLst>
      <p:ext uri="{BB962C8B-B14F-4D97-AF65-F5344CB8AC3E}">
        <p14:creationId xmlns:p14="http://schemas.microsoft.com/office/powerpoint/2010/main" val="202732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Voorstellen: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8000" dirty="0"/>
              <a:t>Helen </a:t>
            </a:r>
            <a:r>
              <a:rPr lang="nl-NL" sz="8000" dirty="0" smtClean="0"/>
              <a:t>Boetekees</a:t>
            </a:r>
            <a:endParaRPr lang="nl-NL" sz="3600" dirty="0" smtClean="0"/>
          </a:p>
          <a:p>
            <a:pPr marL="0" indent="0">
              <a:buNone/>
            </a:pPr>
            <a:r>
              <a:rPr lang="nl-NL" sz="3600" dirty="0" smtClean="0"/>
              <a:t>Certified Sugarchallenge Coach</a:t>
            </a:r>
          </a:p>
          <a:p>
            <a:pPr marL="0" indent="0">
              <a:buNone/>
            </a:pPr>
            <a:r>
              <a:rPr lang="nl-NL" sz="3600" dirty="0" smtClean="0"/>
              <a:t>Liefdevol Bewust </a:t>
            </a:r>
            <a:r>
              <a:rPr lang="nl-NL" sz="3600" dirty="0"/>
              <a:t>K</a:t>
            </a:r>
            <a:r>
              <a:rPr lang="nl-NL" sz="3600" dirty="0" smtClean="0"/>
              <a:t>iezen</a:t>
            </a:r>
            <a:endParaRPr lang="nl-NL" sz="8000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182" y="3416189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88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Voorstellen: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8000" dirty="0"/>
              <a:t>Thera </a:t>
            </a:r>
            <a:r>
              <a:rPr lang="nl-NL" sz="8000" dirty="0" smtClean="0"/>
              <a:t>Rooth</a:t>
            </a:r>
            <a:endParaRPr lang="nl-NL" sz="3600" dirty="0" smtClean="0"/>
          </a:p>
          <a:p>
            <a:pPr marL="0" indent="0">
              <a:buNone/>
            </a:pPr>
            <a:r>
              <a:rPr lang="nl-NL" sz="3600" dirty="0"/>
              <a:t>Certified Sugarchallenge Coach</a:t>
            </a:r>
          </a:p>
          <a:p>
            <a:pPr marL="0" indent="0">
              <a:buNone/>
            </a:pPr>
            <a:r>
              <a:rPr lang="nl-NL" sz="3600" dirty="0" smtClean="0"/>
              <a:t>Food </a:t>
            </a:r>
            <a:r>
              <a:rPr lang="nl-NL" sz="3600" dirty="0"/>
              <a:t>F</a:t>
            </a:r>
            <a:r>
              <a:rPr lang="nl-NL" sz="3600" dirty="0" smtClean="0"/>
              <a:t>or </a:t>
            </a:r>
            <a:r>
              <a:rPr lang="nl-NL" sz="3600" dirty="0" err="1"/>
              <a:t>Y</a:t>
            </a:r>
            <a:r>
              <a:rPr lang="nl-NL" sz="3600" dirty="0" err="1" smtClean="0"/>
              <a:t>our</a:t>
            </a:r>
            <a:r>
              <a:rPr lang="nl-NL" sz="3600" dirty="0" smtClean="0"/>
              <a:t> Rooths</a:t>
            </a:r>
            <a:endParaRPr lang="nl-NL" sz="8000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553" y="4173415"/>
            <a:ext cx="3010982" cy="1762773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456" y="4407877"/>
            <a:ext cx="1223512" cy="122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58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Inleiding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236" y="2381257"/>
            <a:ext cx="3187529" cy="413183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43549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Suiker</a:t>
            </a:r>
            <a:endParaRPr lang="nl-NL" dirty="0"/>
          </a:p>
        </p:txBody>
      </p:sp>
      <p:pic>
        <p:nvPicPr>
          <p:cNvPr id="4" name="Tijdelijke aanduiding voor inhoud 3" descr="15 vragen over suiker | GezondheidsNe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679" y="2336800"/>
            <a:ext cx="5804617" cy="3598863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1294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Suiker op onverwachte plekken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675" y="2607469"/>
            <a:ext cx="8048625" cy="3057525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75766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Suikerspiekpas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nl-NL" dirty="0"/>
          </a:p>
        </p:txBody>
      </p:sp>
      <p:pic>
        <p:nvPicPr>
          <p:cNvPr id="4" name="Afbeelding 3" descr="http://static.bettyskitchen.eu/wp-content/uploads/2014/01/suikerspiekpas-carol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509" y="2336873"/>
            <a:ext cx="5066983" cy="359931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419690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Voeding en gezondheid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5569" y="2488405"/>
            <a:ext cx="4008613" cy="399706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Tekstvak 2"/>
          <p:cNvSpPr txBox="1"/>
          <p:nvPr/>
        </p:nvSpPr>
        <p:spPr>
          <a:xfrm>
            <a:off x="680321" y="2488405"/>
            <a:ext cx="46777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“Laat uw voeding</a:t>
            </a:r>
          </a:p>
          <a:p>
            <a:pPr algn="ctr"/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 </a:t>
            </a:r>
            <a:r>
              <a:rPr lang="nl-N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medicijn </a:t>
            </a:r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zijn</a:t>
            </a:r>
          </a:p>
          <a:p>
            <a:pPr algn="ctr"/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nl-N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 </a:t>
            </a:r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medicijn</a:t>
            </a:r>
          </a:p>
          <a:p>
            <a:pPr algn="ctr"/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 voeding”</a:t>
            </a:r>
          </a:p>
          <a:p>
            <a:pPr algn="ctr"/>
            <a:r>
              <a:rPr lang="nl-N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Hippocrates</a:t>
            </a:r>
            <a:r>
              <a:rPr lang="nl-NL" dirty="0"/>
              <a:t> </a:t>
            </a:r>
            <a:endParaRPr lang="nl-NL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079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Bezuinigen…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 descr="https://encrypted-tbn1.gstatic.com/images?q=tbn:ANd9GcSlmYiWLmy1OripsyWr3BHuXzkkOXTKxcwtgil9kG6NImtFXbcljQ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667" y="2336873"/>
            <a:ext cx="4148666" cy="359931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23770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Eerste bezuinigingsronde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8" name="Afbeelding 7" descr="http://www.cosmogirl.nl/images/article/overview/1_26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267" y="2336873"/>
            <a:ext cx="4927864" cy="359931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78609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Bloedsuikerspiegel</a:t>
            </a:r>
            <a:endParaRPr lang="nl-NL" dirty="0"/>
          </a:p>
        </p:txBody>
      </p:sp>
      <p:pic>
        <p:nvPicPr>
          <p:cNvPr id="4098" name="Picture 2" descr="Afbeeldingsresultaat voor bloedsuikerspiege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70" y="2479788"/>
            <a:ext cx="9608112" cy="331141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7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Te hoge en te lage bloedsuikerspiegel</a:t>
            </a:r>
            <a:endParaRPr lang="nl-NL" dirty="0"/>
          </a:p>
        </p:txBody>
      </p:sp>
      <p:pic>
        <p:nvPicPr>
          <p:cNvPr id="5122" name="Picture 2" descr="http://www.fitandwellness4you.nl/images/1gezondontbijt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78" y="2534167"/>
            <a:ext cx="9618704" cy="320623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06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Bloedsuikerspiegel met tussendoortjes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21" y="2671686"/>
            <a:ext cx="9635380" cy="297513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30198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Zoetstoffen in Light producten</a:t>
            </a:r>
            <a:endParaRPr lang="nl-NL" dirty="0"/>
          </a:p>
        </p:txBody>
      </p:sp>
      <p:pic>
        <p:nvPicPr>
          <p:cNvPr id="6148" name="Picture 4" descr="http://www.e-nummers.info/wp-content/uploads/2010/12/aspartaa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1" y="2417062"/>
            <a:ext cx="9613861" cy="342493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19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Figuurlijke suiker</a:t>
            </a:r>
            <a:endParaRPr lang="nl-NL" dirty="0"/>
          </a:p>
        </p:txBody>
      </p:sp>
      <p:pic>
        <p:nvPicPr>
          <p:cNvPr id="5" name="Afbeelding 4" descr="Afbeeldingsresultaat voor shoppi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537" y="2336873"/>
            <a:ext cx="4924926" cy="359931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AutoShape 2" descr="https://mail.google.com/mail/u/1/?ui=2&amp;ik=4c4e44620c&amp;view=fimg&amp;th=150d26c7db22a708&amp;attid=0.1.1&amp;disp=emb&amp;attbid=ANGjdJ8jTjIrZNKuYzTkeOAxZVb8z2eBj38ErtoHjv0-b_b7fey-mem7h1W0_H_rc7K6LeXJyxekBTi6_tbpeG1jbS5XLNMyT4lF-WC6QAcY_cXJTnAVXjccUe79jFI&amp;sz=w470-h560&amp;ats=1446672718527&amp;rm=150d26c7db22a708&amp;zw&amp;atsh=1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3899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</a:t>
            </a:r>
            <a:r>
              <a:rPr lang="nl-NL" dirty="0" smtClean="0"/>
              <a:t>hemische </a:t>
            </a:r>
            <a:r>
              <a:rPr lang="nl-NL" dirty="0"/>
              <a:t>stoffen verstoren de interne </a:t>
            </a:r>
            <a:r>
              <a:rPr lang="nl-NL" dirty="0" smtClean="0"/>
              <a:t>communicatie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95011" y="2276934"/>
            <a:ext cx="3801979" cy="380197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912561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doe je met deze plant?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3200" dirty="0" smtClean="0"/>
              <a:t>Weggooien</a:t>
            </a:r>
          </a:p>
          <a:p>
            <a:r>
              <a:rPr lang="nl-NL" sz="3200" dirty="0" smtClean="0"/>
              <a:t>Water geven</a:t>
            </a:r>
          </a:p>
          <a:p>
            <a:r>
              <a:rPr lang="nl-NL" sz="3200" dirty="0" smtClean="0"/>
              <a:t>Nieuwe kopen</a:t>
            </a:r>
          </a:p>
          <a:p>
            <a:r>
              <a:rPr lang="nl-NL" sz="3200" dirty="0"/>
              <a:t>Plantenvoeding </a:t>
            </a:r>
            <a:r>
              <a:rPr lang="nl-NL" sz="3200" dirty="0" smtClean="0"/>
              <a:t>geven</a:t>
            </a:r>
          </a:p>
          <a:p>
            <a:r>
              <a:rPr lang="nl-NL" sz="3200" dirty="0" smtClean="0"/>
              <a:t>Betere standplaats geven</a:t>
            </a:r>
          </a:p>
          <a:p>
            <a:r>
              <a:rPr lang="nl-NL" sz="3200" dirty="0" smtClean="0"/>
              <a:t>Liefde, aandacht, zorg, geduld</a:t>
            </a:r>
            <a:endParaRPr lang="nl-NL" sz="3200" dirty="0"/>
          </a:p>
          <a:p>
            <a:endParaRPr lang="nl-NL" dirty="0" smtClean="0"/>
          </a:p>
        </p:txBody>
      </p:sp>
      <p:pic>
        <p:nvPicPr>
          <p:cNvPr id="4" name="Afbeelding 3" descr="https://stadstuinieren.files.wordpress.com/2015/05/orchide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315" y="2336873"/>
            <a:ext cx="2573867" cy="359931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41978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Vullen?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 descr="https://lh6.googleusercontent.com/-rMCv4_wkX5E/UyVs0WaHLGI/AAAAAAAACG8/58m-MriotHo/w549-h353/vergelijker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104" y="2336873"/>
            <a:ext cx="5373793" cy="359931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43069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Voeden!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 descr="http://www.crash-dieet.org/wp-content/uploads/2014/09/crash-dieet-1-week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40" y="2335739"/>
            <a:ext cx="5760720" cy="36004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96929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Tips </a:t>
            </a:r>
            <a:r>
              <a:rPr lang="nl-NL" b="1" dirty="0" smtClean="0"/>
              <a:t>voor </a:t>
            </a:r>
            <a:r>
              <a:rPr lang="nl-NL" b="1" dirty="0"/>
              <a:t>meer energie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sz="3900" dirty="0" smtClean="0"/>
              <a:t>Suikers vermijden</a:t>
            </a:r>
          </a:p>
          <a:p>
            <a:r>
              <a:rPr lang="nl-NL" sz="3900" dirty="0" smtClean="0"/>
              <a:t>Etiketten lezen en let op smaakversterkers </a:t>
            </a:r>
          </a:p>
          <a:p>
            <a:r>
              <a:rPr lang="nl-NL" sz="3900" dirty="0" smtClean="0"/>
              <a:t>Gezonde vetten</a:t>
            </a:r>
          </a:p>
          <a:p>
            <a:r>
              <a:rPr lang="nl-NL" sz="3900" dirty="0" smtClean="0"/>
              <a:t>Verse groenten en fruit</a:t>
            </a:r>
          </a:p>
          <a:p>
            <a:r>
              <a:rPr lang="nl-NL" sz="3900" dirty="0" smtClean="0"/>
              <a:t>Stress reduceren of compenseren</a:t>
            </a:r>
          </a:p>
          <a:p>
            <a:r>
              <a:rPr lang="nl-NL" sz="3900" dirty="0" smtClean="0"/>
              <a:t>Bewegen</a:t>
            </a:r>
          </a:p>
          <a:p>
            <a:r>
              <a:rPr lang="nl-NL" sz="3900" dirty="0" smtClean="0"/>
              <a:t>Sugarchallenge boeken</a:t>
            </a:r>
          </a:p>
          <a:p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229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Nooit meer suikers</a:t>
            </a:r>
            <a:r>
              <a:rPr lang="nl-NL" dirty="0"/>
              <a:t>?</a:t>
            </a:r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64005" y="2413264"/>
            <a:ext cx="3263991" cy="398753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60657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Peiling: vraag 1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sz="3600" dirty="0" smtClean="0"/>
              <a:t>Wie gaat er suikervrij eten?</a:t>
            </a:r>
          </a:p>
          <a:p>
            <a:pPr algn="ctr"/>
            <a:endParaRPr lang="nl-NL" dirty="0"/>
          </a:p>
          <a:p>
            <a:pPr marL="0" indent="0" algn="ctr">
              <a:buNone/>
            </a:pPr>
            <a:r>
              <a:rPr lang="nl-NL" sz="8000" b="1" dirty="0" smtClean="0">
                <a:solidFill>
                  <a:srgbClr val="FFFF00"/>
                </a:solidFill>
              </a:rPr>
              <a:t>JA</a:t>
            </a:r>
          </a:p>
          <a:p>
            <a:pPr marL="0" indent="0" algn="ctr">
              <a:buNone/>
            </a:pPr>
            <a:r>
              <a:rPr lang="nl-NL" sz="8000" b="1" dirty="0" smtClean="0">
                <a:solidFill>
                  <a:srgbClr val="00B0F0"/>
                </a:solidFill>
              </a:rPr>
              <a:t>NEE</a:t>
            </a:r>
          </a:p>
        </p:txBody>
      </p:sp>
    </p:spTree>
    <p:extLst>
      <p:ext uri="{BB962C8B-B14F-4D97-AF65-F5344CB8AC3E}">
        <p14:creationId xmlns:p14="http://schemas.microsoft.com/office/powerpoint/2010/main" val="239597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Peiling: vraag 2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</a:t>
            </a:r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gaat er minstens 1,5 </a:t>
            </a:r>
            <a:r>
              <a:rPr lang="nl-N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liter </a:t>
            </a:r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 drinken? </a:t>
            </a:r>
          </a:p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8000" b="1" dirty="0" smtClean="0">
                <a:solidFill>
                  <a:srgbClr val="FFFF00"/>
                </a:solidFill>
              </a:rPr>
              <a:t>JA</a:t>
            </a:r>
          </a:p>
          <a:p>
            <a:pPr marL="0" indent="0" algn="ctr">
              <a:buNone/>
            </a:pPr>
            <a:r>
              <a:rPr lang="nl-NL" sz="8000" b="1" dirty="0" smtClean="0">
                <a:solidFill>
                  <a:srgbClr val="00B0F0"/>
                </a:solidFill>
              </a:rPr>
              <a:t>NEE</a:t>
            </a:r>
          </a:p>
        </p:txBody>
      </p:sp>
    </p:spTree>
    <p:extLst>
      <p:ext uri="{BB962C8B-B14F-4D97-AF65-F5344CB8AC3E}">
        <p14:creationId xmlns:p14="http://schemas.microsoft.com/office/powerpoint/2010/main" val="171100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</a:t>
            </a:r>
            <a:r>
              <a:rPr lang="nl-NL" dirty="0" smtClean="0"/>
              <a:t>eiling: vraag 3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53499"/>
            <a:ext cx="9818346" cy="359931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nl-N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slaat er </a:t>
            </a:r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nooit meer het </a:t>
            </a:r>
            <a:r>
              <a:rPr lang="nl-N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ontbijt over? </a:t>
            </a:r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None/>
            </a:pPr>
            <a:endParaRPr lang="nl-NL" sz="3600" dirty="0"/>
          </a:p>
          <a:p>
            <a:pPr marL="0" indent="0" algn="ctr">
              <a:buNone/>
            </a:pPr>
            <a:r>
              <a:rPr lang="nl-NL" sz="8000" b="1" dirty="0" smtClean="0">
                <a:solidFill>
                  <a:srgbClr val="FFFF00"/>
                </a:solidFill>
              </a:rPr>
              <a:t>JA</a:t>
            </a:r>
          </a:p>
          <a:p>
            <a:pPr marL="0" indent="0" algn="ctr">
              <a:buNone/>
            </a:pPr>
            <a:r>
              <a:rPr lang="nl-NL" sz="8000" b="1" dirty="0" smtClean="0">
                <a:solidFill>
                  <a:srgbClr val="00B0F0"/>
                </a:solidFill>
              </a:rPr>
              <a:t>NEE</a:t>
            </a:r>
          </a:p>
        </p:txBody>
      </p:sp>
    </p:spTree>
    <p:extLst>
      <p:ext uri="{BB962C8B-B14F-4D97-AF65-F5344CB8AC3E}">
        <p14:creationId xmlns:p14="http://schemas.microsoft.com/office/powerpoint/2010/main" val="137157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Peiling: vraag 4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3"/>
            <a:ext cx="9953812" cy="359931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nl-NL" sz="3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</a:t>
            </a:r>
            <a:r>
              <a:rPr lang="nl-NL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zweert er bij </a:t>
            </a:r>
            <a:r>
              <a:rPr lang="nl-NL" sz="3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deze de Cola (light) en koffie af om </a:t>
            </a:r>
            <a:r>
              <a:rPr lang="nl-NL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 weer even tegenaan te kunnen? </a:t>
            </a:r>
            <a:r>
              <a:rPr lang="nl-NL" sz="3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8600" b="1" dirty="0" smtClean="0">
                <a:solidFill>
                  <a:srgbClr val="FFFF00"/>
                </a:solidFill>
              </a:rPr>
              <a:t>JA</a:t>
            </a:r>
          </a:p>
          <a:p>
            <a:pPr marL="0" indent="0" algn="ctr">
              <a:buNone/>
            </a:pPr>
            <a:r>
              <a:rPr lang="nl-NL" sz="8600" b="1" dirty="0" smtClean="0">
                <a:solidFill>
                  <a:srgbClr val="00B0F0"/>
                </a:solidFill>
              </a:rPr>
              <a:t>NEE</a:t>
            </a:r>
          </a:p>
        </p:txBody>
      </p:sp>
    </p:spTree>
    <p:extLst>
      <p:ext uri="{BB962C8B-B14F-4D97-AF65-F5344CB8AC3E}">
        <p14:creationId xmlns:p14="http://schemas.microsoft.com/office/powerpoint/2010/main" val="206895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Peiling: vraag 5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nl-N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Weet je nu waar je die middagdip van krijgt en hoe je dat kunt voorkomen? </a:t>
            </a:r>
          </a:p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8000" b="1" dirty="0" smtClean="0">
                <a:solidFill>
                  <a:srgbClr val="FFFF00"/>
                </a:solidFill>
              </a:rPr>
              <a:t>JA</a:t>
            </a:r>
          </a:p>
          <a:p>
            <a:pPr marL="0" indent="0" algn="ctr">
              <a:buNone/>
            </a:pPr>
            <a:r>
              <a:rPr lang="nl-NL" sz="8000" b="1" dirty="0" smtClean="0">
                <a:solidFill>
                  <a:srgbClr val="00B0F0"/>
                </a:solidFill>
              </a:rPr>
              <a:t>NEE</a:t>
            </a:r>
          </a:p>
        </p:txBody>
      </p:sp>
    </p:spTree>
    <p:extLst>
      <p:ext uri="{BB962C8B-B14F-4D97-AF65-F5344CB8AC3E}">
        <p14:creationId xmlns:p14="http://schemas.microsoft.com/office/powerpoint/2010/main" val="391875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Zijn er nog vragen?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31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sz="4800" dirty="0" smtClean="0"/>
              <a:t>Bedankt voor jullie aandacht</a:t>
            </a:r>
            <a:endParaRPr lang="nl-NL" sz="48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5173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j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TM04033917[[fn=Berlijn]]</Template>
  <TotalTime>662</TotalTime>
  <Words>350</Words>
  <Application>Microsoft Office PowerPoint</Application>
  <PresentationFormat>Aangepast</PresentationFormat>
  <Paragraphs>103</Paragraphs>
  <Slides>34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34</vt:i4>
      </vt:variant>
    </vt:vector>
  </HeadingPairs>
  <TitlesOfParts>
    <vt:vector size="35" baseType="lpstr">
      <vt:lpstr>Berlijn</vt:lpstr>
      <vt:lpstr>ENERGY BOOST voor Vrouwen in Credit Management</vt:lpstr>
      <vt:lpstr>Welkom</vt:lpstr>
      <vt:lpstr>Peiling: vraag 1</vt:lpstr>
      <vt:lpstr>Peiling: vraag 2</vt:lpstr>
      <vt:lpstr>Peiling: vraag 3</vt:lpstr>
      <vt:lpstr>Peiling: vraag 4</vt:lpstr>
      <vt:lpstr>Peiling: vraag 5</vt:lpstr>
      <vt:lpstr>Voorstellen:</vt:lpstr>
      <vt:lpstr>Voorstellen:</vt:lpstr>
      <vt:lpstr>Inleiding</vt:lpstr>
      <vt:lpstr>Suiker</vt:lpstr>
      <vt:lpstr>Suiker op onverwachte plekken</vt:lpstr>
      <vt:lpstr>Suikerspiekpas</vt:lpstr>
      <vt:lpstr>Voeding en gezondheid</vt:lpstr>
      <vt:lpstr>Bezuinigen…</vt:lpstr>
      <vt:lpstr>Eerste bezuinigingsronde</vt:lpstr>
      <vt:lpstr>Bloedsuikerspiegel</vt:lpstr>
      <vt:lpstr>Te hoge en te lage bloedsuikerspiegel</vt:lpstr>
      <vt:lpstr>Bloedsuikerspiegel met tussendoortjes</vt:lpstr>
      <vt:lpstr>Zoetstoffen in Light producten</vt:lpstr>
      <vt:lpstr>Figuurlijke suiker</vt:lpstr>
      <vt:lpstr>Chemische stoffen verstoren de interne communicatie</vt:lpstr>
      <vt:lpstr>Wat doe je met deze plant?</vt:lpstr>
      <vt:lpstr>Vullen?</vt:lpstr>
      <vt:lpstr>Voeden!</vt:lpstr>
      <vt:lpstr>Tips voor meer energie</vt:lpstr>
      <vt:lpstr>Nooit meer suikers?</vt:lpstr>
      <vt:lpstr>Peiling: vraag 1</vt:lpstr>
      <vt:lpstr>Peiling: vraag 2</vt:lpstr>
      <vt:lpstr>Peiling: vraag 3</vt:lpstr>
      <vt:lpstr>Peiling: vraag 4</vt:lpstr>
      <vt:lpstr>Peiling: vraag 5</vt:lpstr>
      <vt:lpstr>Zijn er nog vragen?</vt:lpstr>
      <vt:lpstr>Bedankt voor jullie aandacht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Energyboost voor Vrouwen in Creditmanagement</dc:title>
  <dc:creator>Thera Rooth</dc:creator>
  <cp:lastModifiedBy>Thera</cp:lastModifiedBy>
  <cp:revision>53</cp:revision>
  <dcterms:created xsi:type="dcterms:W3CDTF">2015-11-01T21:39:44Z</dcterms:created>
  <dcterms:modified xsi:type="dcterms:W3CDTF">2015-11-05T08:39:49Z</dcterms:modified>
</cp:coreProperties>
</file>